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>
      <p:cViewPr varScale="1">
        <p:scale>
          <a:sx n="90" d="100"/>
          <a:sy n="90" d="100"/>
        </p:scale>
        <p:origin x="2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07011D-C2D7-8872-4601-3F18EA259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E2FBE9-B17D-5B83-F284-490CDE586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1FBCDB-6068-6A6A-2ADF-C6753770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2F620D-33B0-7F81-0DAB-E522227F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A3D68B-DCD8-FEA9-D851-098565E0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6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B1FA88-377D-377E-4305-E94E7912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1CA75F-12BD-1630-F8E7-F0C5FD364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BE011A-F9E0-82D9-96D3-60932373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58C324-0530-C788-3446-B8D5BA70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E11A2-1140-3D90-116E-0CFA8158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44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932CFAC-F818-DE2B-9DC7-9396D8DC8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FF6C4C-EA4B-6367-8CE5-F1A33F3B6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F2760B-97AB-1F81-6BE4-59D80D25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DABEBD-557B-C625-60F8-0FF5AB9B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11CA68-372B-C6AC-9A25-3BEBBC7B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99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3E8D99-33A2-EA07-A957-4FBF822A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BFD31F-0172-2D66-9A95-7E8AD7FD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ABEDD2-F460-79FE-BD70-58167ADE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E9C032-B7AB-04B4-6CCC-87F85A75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D667FB-DA45-35DE-446A-DD64489C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6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E17380-F717-0AB7-D973-EDE5910B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8CE454-1A1D-366A-C59D-DA7C0DE13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7F3CB5-4E5C-5BEF-503A-0EE87051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1757B7-49F3-C977-F819-0D57F4F4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9DF5-2F7D-01AA-330A-18728988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33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EB07E1-093A-2FA3-9722-53B21046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AADD69-EC10-00A0-3877-97733FF00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8304EE-0CA3-D212-C061-A4954210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0CD6C2-E00E-CFAF-DA97-04170A7C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0DD7FF-030D-B2E5-DF6B-CE33C40A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868A5E-DCA4-57F5-62D6-3346DB94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39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A9AC18-CF7E-962A-B3AC-0385CC68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19ECB8-2231-D0F7-09A0-92D7C7D7D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7454DCE-996E-4455-5C21-A522D4482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711AF3-A0D5-F6C2-3F93-1955D575F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653B347-8505-8453-7C2E-DC780AB0E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A701472-D218-76EC-DDB6-79647F95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02CDE71-1095-CAD3-37B3-6D107ECB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FC8782E-F838-6B97-ECE2-45C07ED3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09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32DD96-E115-9135-C37A-F25B63B1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70338B9-E70F-C0DD-7883-AC164F42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1D736-B331-394E-59FC-08E2A70C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007573D-EDDC-7A19-5034-6AF86D53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23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3C0E14C-F113-4B02-D4D8-37596A69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E2B668-856F-FC52-042D-83D20FBB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D211AF-9D11-8CC7-14FD-F0F9E7D8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54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9A8FC-9033-9F79-1C3C-1AEE7A59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04E2D5-0570-4082-A1A4-684661C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E2B083-0A82-F677-E90D-8CF9BEF8F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FCBB10-32A6-2E46-A5DD-88B5F2C7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A9F117-B89C-7726-243F-41138B02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4AF2D0-6074-453F-92A8-A0D93852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57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B9974-CA11-2D79-7B3F-284AB80D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9CD1863-2C71-6075-094B-E459B29EA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7B8C4A-8A12-C889-EDE3-5162A4325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F4C94-6462-8512-A9D1-6BDE7B18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DDE73B-04C3-2C19-14E2-96A6540B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DFACD6-BBDC-B624-93FC-DF5FC888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08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9ADF46-3474-AD96-E967-F196E1BD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908D58-41F4-083F-CA70-7D3D0D1CD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CE7DDB-4A98-4DF4-5CC0-948892509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F7301-9CF6-D045-A66E-659EC4980091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B69393-66F0-4A64-6C9F-E30E9B742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D295CC-2C7C-22F3-DDD0-24D83DDE4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50C9-EC8F-C246-B42A-73DA111481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3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DC08F1-A435-2143-52D7-2C0998C05AA7}"/>
              </a:ext>
            </a:extLst>
          </p:cNvPr>
          <p:cNvSpPr txBox="1"/>
          <p:nvPr/>
        </p:nvSpPr>
        <p:spPr>
          <a:xfrm>
            <a:off x="3048990" y="3108804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ja-JP" altLang="en-US"/>
            </a:b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9ADA1CE-B818-FA16-0A27-62EDDA4B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044" y="0"/>
            <a:ext cx="5473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0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土屋 元明</dc:creator>
  <cp:lastModifiedBy>土屋 元明</cp:lastModifiedBy>
  <cp:revision>1</cp:revision>
  <dcterms:created xsi:type="dcterms:W3CDTF">2023-10-03T00:26:55Z</dcterms:created>
  <dcterms:modified xsi:type="dcterms:W3CDTF">2023-10-03T00:27:55Z</dcterms:modified>
</cp:coreProperties>
</file>